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6" r:id="rId5"/>
    <p:sldId id="273" r:id="rId6"/>
    <p:sldId id="268" r:id="rId7"/>
    <p:sldId id="270" r:id="rId8"/>
    <p:sldId id="264" r:id="rId9"/>
    <p:sldId id="269" r:id="rId10"/>
    <p:sldId id="271" r:id="rId11"/>
    <p:sldId id="272" r:id="rId12"/>
    <p:sldId id="274" r:id="rId13"/>
  </p:sldIdLst>
  <p:sldSz cx="9144000" cy="1029811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7A9"/>
    <a:srgbClr val="F8F9DF"/>
    <a:srgbClr val="ECE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94660"/>
  </p:normalViewPr>
  <p:slideViewPr>
    <p:cSldViewPr>
      <p:cViewPr varScale="1">
        <p:scale>
          <a:sx n="48" d="100"/>
          <a:sy n="48" d="100"/>
        </p:scale>
        <p:origin x="-1656" y="-62"/>
      </p:cViewPr>
      <p:guideLst>
        <p:guide orient="horz" pos="32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199091"/>
            <a:ext cx="7772400" cy="220742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835597"/>
            <a:ext cx="6400800" cy="26317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5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8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09897"/>
            <a:ext cx="2057400" cy="658888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9897"/>
            <a:ext cx="6019800" cy="658888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6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6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6617493"/>
            <a:ext cx="7772400" cy="204531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4364780"/>
            <a:ext cx="7772400" cy="225271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802171"/>
            <a:ext cx="4038600" cy="5096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02171"/>
            <a:ext cx="4038600" cy="5096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3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2403"/>
            <a:ext cx="8229600" cy="171635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2305157"/>
            <a:ext cx="4040188" cy="9606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3265836"/>
            <a:ext cx="4040188" cy="59333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2305157"/>
            <a:ext cx="4041775" cy="9606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3265836"/>
            <a:ext cx="4041775" cy="59333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8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5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410016"/>
            <a:ext cx="3008313" cy="174495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410019"/>
            <a:ext cx="5111750" cy="87891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2154978"/>
            <a:ext cx="3008313" cy="70441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7208679"/>
            <a:ext cx="5486400" cy="8510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920155"/>
            <a:ext cx="5486400" cy="61788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8059705"/>
            <a:ext cx="5486400" cy="12085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412403"/>
            <a:ext cx="8229600" cy="1716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2402895"/>
            <a:ext cx="8229600" cy="679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9544826"/>
            <a:ext cx="2133600" cy="54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CDBD-B896-4557-935D-1B5A11D87B4D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9544826"/>
            <a:ext cx="2895600" cy="54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9544826"/>
            <a:ext cx="2133600" cy="54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E28EC-ED12-41C1-B48E-9853BA444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0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3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rystals.com/products/rose-quartz-tower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2627783" y="0"/>
            <a:ext cx="6495261" cy="5128337"/>
          </a:xfrm>
          <a:custGeom>
            <a:avLst/>
            <a:gdLst>
              <a:gd name="connsiteX0" fmla="*/ 0 w 9632356"/>
              <a:gd name="connsiteY0" fmla="*/ 5128337 h 5128337"/>
              <a:gd name="connsiteX1" fmla="*/ 3599323 w 9632356"/>
              <a:gd name="connsiteY1" fmla="*/ 0 h 5128337"/>
              <a:gd name="connsiteX2" fmla="*/ 9632356 w 9632356"/>
              <a:gd name="connsiteY2" fmla="*/ 0 h 5128337"/>
              <a:gd name="connsiteX3" fmla="*/ 6033033 w 9632356"/>
              <a:gd name="connsiteY3" fmla="*/ 5128337 h 5128337"/>
              <a:gd name="connsiteX4" fmla="*/ 0 w 9632356"/>
              <a:gd name="connsiteY4" fmla="*/ 5128337 h 5128337"/>
              <a:gd name="connsiteX0" fmla="*/ 0 w 6495261"/>
              <a:gd name="connsiteY0" fmla="*/ 5128337 h 5128337"/>
              <a:gd name="connsiteX1" fmla="*/ 3599323 w 6495261"/>
              <a:gd name="connsiteY1" fmla="*/ 0 h 5128337"/>
              <a:gd name="connsiteX2" fmla="*/ 6495261 w 6495261"/>
              <a:gd name="connsiteY2" fmla="*/ 0 h 5128337"/>
              <a:gd name="connsiteX3" fmla="*/ 6033033 w 6495261"/>
              <a:gd name="connsiteY3" fmla="*/ 5128337 h 5128337"/>
              <a:gd name="connsiteX4" fmla="*/ 0 w 6495261"/>
              <a:gd name="connsiteY4" fmla="*/ 5128337 h 5128337"/>
              <a:gd name="connsiteX0" fmla="*/ 0 w 6495261"/>
              <a:gd name="connsiteY0" fmla="*/ 5128337 h 5128337"/>
              <a:gd name="connsiteX1" fmla="*/ 3599323 w 6495261"/>
              <a:gd name="connsiteY1" fmla="*/ 0 h 5128337"/>
              <a:gd name="connsiteX2" fmla="*/ 6495261 w 6495261"/>
              <a:gd name="connsiteY2" fmla="*/ 0 h 5128337"/>
              <a:gd name="connsiteX3" fmla="*/ 6483199 w 6495261"/>
              <a:gd name="connsiteY3" fmla="*/ 5128337 h 5128337"/>
              <a:gd name="connsiteX4" fmla="*/ 0 w 6495261"/>
              <a:gd name="connsiteY4" fmla="*/ 5128337 h 512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5261" h="5128337">
                <a:moveTo>
                  <a:pt x="0" y="5128337"/>
                </a:moveTo>
                <a:lnTo>
                  <a:pt x="3599323" y="0"/>
                </a:lnTo>
                <a:lnTo>
                  <a:pt x="6495261" y="0"/>
                </a:lnTo>
                <a:cubicBezTo>
                  <a:pt x="6491240" y="1709446"/>
                  <a:pt x="6487220" y="3418891"/>
                  <a:pt x="6483199" y="5128337"/>
                </a:cubicBezTo>
                <a:lnTo>
                  <a:pt x="0" y="512833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32516" y="97324"/>
            <a:ext cx="4608512" cy="228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636143" y="2620511"/>
            <a:ext cx="4608512" cy="2392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5149055"/>
            <a:ext cx="9144000" cy="5146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43068" y="2598129"/>
            <a:ext cx="4608512" cy="2415245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0000">
                <a:srgbClr val="EEF7A9">
                  <a:alpha val="42745"/>
                </a:srgbClr>
              </a:gs>
              <a:gs pos="100000">
                <a:schemeClr val="accent5">
                  <a:lumMod val="40000"/>
                  <a:lumOff val="60000"/>
                  <a:alpha val="42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516" y="97324"/>
            <a:ext cx="4608512" cy="2285163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0000">
                <a:srgbClr val="EEF7A9">
                  <a:alpha val="42745"/>
                </a:srgbClr>
              </a:gs>
              <a:gs pos="100000">
                <a:schemeClr val="accent5">
                  <a:lumMod val="40000"/>
                  <a:lumOff val="60000"/>
                  <a:alpha val="42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53510" y="889649"/>
            <a:ext cx="578378" cy="169572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아티스트굿즈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39610" y="2484760"/>
            <a:ext cx="578378" cy="1951249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2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평행 사변형 48"/>
          <p:cNvSpPr/>
          <p:nvPr/>
        </p:nvSpPr>
        <p:spPr>
          <a:xfrm>
            <a:off x="-10454" y="0"/>
            <a:ext cx="8959016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8959016"/>
              <a:gd name="connsiteY0" fmla="*/ 10298113 h 10298113"/>
              <a:gd name="connsiteX1" fmla="*/ 7227731 w 8959016"/>
              <a:gd name="connsiteY1" fmla="*/ 0 h 10298113"/>
              <a:gd name="connsiteX2" fmla="*/ 8959016 w 8959016"/>
              <a:gd name="connsiteY2" fmla="*/ 14068 h 10298113"/>
              <a:gd name="connsiteX3" fmla="*/ 8948011 w 8959016"/>
              <a:gd name="connsiteY3" fmla="*/ 10298113 h 10298113"/>
              <a:gd name="connsiteX4" fmla="*/ 0 w 8959016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9016" h="10298113">
                <a:moveTo>
                  <a:pt x="0" y="10298113"/>
                </a:moveTo>
                <a:lnTo>
                  <a:pt x="7227731" y="0"/>
                </a:lnTo>
                <a:lnTo>
                  <a:pt x="8959016" y="14068"/>
                </a:lnTo>
                <a:cubicBezTo>
                  <a:pt x="8955348" y="3442083"/>
                  <a:pt x="8951679" y="6870098"/>
                  <a:pt x="8948011" y="10298113"/>
                </a:cubicBezTo>
                <a:lnTo>
                  <a:pt x="0" y="10298113"/>
                </a:lnTo>
                <a:close/>
              </a:path>
            </a:pathLst>
          </a:custGeom>
          <a:solidFill>
            <a:srgbClr val="F8F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99038" y="401284"/>
            <a:ext cx="3767306" cy="36676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사진있는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컵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255274" y="9649556"/>
            <a:ext cx="6755396" cy="4680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IG FB 					//TOP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55274" y="4292630"/>
            <a:ext cx="6822143" cy="4824536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신청서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			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다시쓰기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제출하기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635896" y="31871"/>
            <a:ext cx="5012738" cy="2926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03496" y="-3033"/>
            <a:ext cx="3059838" cy="327553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아티스트굿즈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주문제작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35896" y="-3033"/>
            <a:ext cx="5040560" cy="327553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66344" y="401284"/>
            <a:ext cx="3767306" cy="36676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사진없는컵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5293096" y="529307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종류선택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사진추가 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사진첨부버튼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문구 설정 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텍스트박스</a:t>
            </a:r>
            <a:r>
              <a:rPr lang="en-US" altLang="ko-KR" dirty="0">
                <a:solidFill>
                  <a:sysClr val="windowText" lastClr="000000"/>
                </a:solidFill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</a:rPr>
              <a:t>가로</a:t>
            </a:r>
            <a:r>
              <a:rPr lang="en-US" altLang="ko-KR" dirty="0">
                <a:solidFill>
                  <a:sysClr val="windowText" lastClr="000000"/>
                </a:solidFill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</a:rPr>
              <a:t>세로선택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옵션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수량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넘버타입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선물포장하기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체크박스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신청서제출</a:t>
            </a:r>
            <a:r>
              <a:rPr lang="en-US" altLang="ko-KR" dirty="0">
                <a:solidFill>
                  <a:sysClr val="windowText" lastClr="000000"/>
                </a:solidFill>
              </a:rPr>
              <a:t>(submit)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-&gt;</a:t>
            </a:r>
            <a:r>
              <a:rPr lang="ko-KR" altLang="en-US" dirty="0">
                <a:solidFill>
                  <a:sysClr val="windowText" lastClr="000000"/>
                </a:solidFill>
              </a:rPr>
              <a:t>제출하기 누르면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접수되었습니다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입력하신 메일로 안내사항 알려드립니다 페이지 출력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평행 사변형 48"/>
          <p:cNvSpPr/>
          <p:nvPr/>
        </p:nvSpPr>
        <p:spPr>
          <a:xfrm>
            <a:off x="-10455" y="0"/>
            <a:ext cx="9015287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9015287"/>
              <a:gd name="connsiteY0" fmla="*/ 10298113 h 10298113"/>
              <a:gd name="connsiteX1" fmla="*/ 7227731 w 9015287"/>
              <a:gd name="connsiteY1" fmla="*/ 0 h 10298113"/>
              <a:gd name="connsiteX2" fmla="*/ 9015287 w 9015287"/>
              <a:gd name="connsiteY2" fmla="*/ 28136 h 10298113"/>
              <a:gd name="connsiteX3" fmla="*/ 8948011 w 9015287"/>
              <a:gd name="connsiteY3" fmla="*/ 10298113 h 10298113"/>
              <a:gd name="connsiteX4" fmla="*/ 0 w 9015287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5287" h="10298113">
                <a:moveTo>
                  <a:pt x="0" y="10298113"/>
                </a:moveTo>
                <a:lnTo>
                  <a:pt x="7227731" y="0"/>
                </a:lnTo>
                <a:lnTo>
                  <a:pt x="9015287" y="28136"/>
                </a:lnTo>
                <a:lnTo>
                  <a:pt x="8948011" y="10298113"/>
                </a:lnTo>
                <a:lnTo>
                  <a:pt x="0" y="10298113"/>
                </a:lnTo>
                <a:close/>
              </a:path>
            </a:pathLst>
          </a:custGeom>
          <a:solidFill>
            <a:srgbClr val="F8F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-4573016" y="828576"/>
            <a:ext cx="3767306" cy="366765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288646" y="8605440"/>
            <a:ext cx="6755396" cy="4680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IG FB 					//TOP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635896" y="31871"/>
            <a:ext cx="5012738" cy="2926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03496" y="-3033"/>
            <a:ext cx="3059838" cy="327553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아티스트굿즈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주문제작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35896" y="-3033"/>
            <a:ext cx="5040560" cy="327553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66344" y="401284"/>
            <a:ext cx="3767306" cy="366765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21900" y="4284960"/>
            <a:ext cx="6822143" cy="4045521"/>
            <a:chOff x="1221900" y="4284960"/>
            <a:chExt cx="6822143" cy="52038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221900" y="4284960"/>
              <a:ext cx="6822143" cy="5203800"/>
            </a:xfrm>
            <a:prstGeom prst="roundRect">
              <a:avLst/>
            </a:prstGeom>
            <a:solidFill>
              <a:srgbClr val="ECE28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228915" y="5312296"/>
              <a:ext cx="313887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12281" y="5322217"/>
              <a:ext cx="117974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사진첨부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5645" y="6167100"/>
              <a:ext cx="266429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</a:rPr>
                <a:t>문구를 입력해주세요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71" y="6151048"/>
              <a:ext cx="125638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문구 입력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5645" y="6932536"/>
              <a:ext cx="266429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6671" y="6896472"/>
              <a:ext cx="125638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수</a:t>
              </a:r>
              <a:r>
                <a:rPr lang="ko-KR" altLang="en-US" dirty="0"/>
                <a:t>량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28915" y="7453312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선물포장여부 </a:t>
              </a:r>
              <a:r>
                <a:rPr lang="en-US" altLang="ko-KR" dirty="0" smtClean="0"/>
                <a:t>(+ \2000)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35645" y="7607260"/>
              <a:ext cx="265776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                        </a:t>
              </a:r>
              <a:r>
                <a:rPr lang="ko-KR" altLang="en-US" dirty="0" smtClean="0"/>
                <a:t>▼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67488" y="8330481"/>
              <a:ext cx="117974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다시쓰기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0193" y="8336632"/>
              <a:ext cx="117974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제출하기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98354" y="5744344"/>
              <a:ext cx="2901587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사진 크기는 자동으로 조절됩니다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57107" y="6536432"/>
              <a:ext cx="2742834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문구는 </a:t>
              </a:r>
              <a:r>
                <a:rPr lang="en-US" altLang="ko-KR" sz="1400" dirty="0" smtClean="0"/>
                <a:t>10</a:t>
              </a:r>
              <a:r>
                <a:rPr lang="ko-KR" altLang="en-US" sz="1400" dirty="0" smtClean="0"/>
                <a:t>자 이내로 제한됩니다</a:t>
              </a:r>
              <a:endParaRPr lang="ko-KR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5736" y="4707716"/>
              <a:ext cx="475252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종류 선택</a:t>
              </a:r>
              <a:r>
                <a:rPr lang="en-US" altLang="ko-KR" dirty="0" smtClean="0"/>
                <a:t>    </a:t>
              </a:r>
              <a:r>
                <a:rPr lang="ko-KR" altLang="en-US" dirty="0" smtClean="0"/>
                <a:t>○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번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사진포함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○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번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글자만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9613552"/>
            <a:ext cx="9144000" cy="684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국립국악원   한국관광공사       </a:t>
            </a:r>
            <a:r>
              <a:rPr lang="ko-KR" altLang="en-US" dirty="0" err="1" smtClean="0"/>
              <a:t>페이스북</a:t>
            </a:r>
            <a:r>
              <a:rPr lang="en-US" altLang="ko-KR"/>
              <a:t>  </a:t>
            </a:r>
            <a:r>
              <a:rPr lang="en-US" altLang="ko-KR" smtClean="0"/>
              <a:t>   </a:t>
            </a:r>
            <a:r>
              <a:rPr lang="ko-KR" altLang="en-US" smtClean="0"/>
              <a:t>인스타그램</a:t>
            </a:r>
            <a:r>
              <a:rPr lang="en-US" altLang="ko-KR" dirty="0" smtClean="0"/>
              <a:t>      copyright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65665" y="412758"/>
            <a:ext cx="3767306" cy="366765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263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47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2627784" y="0"/>
            <a:ext cx="6537464" cy="5184607"/>
          </a:xfrm>
          <a:custGeom>
            <a:avLst/>
            <a:gdLst>
              <a:gd name="connsiteX0" fmla="*/ 0 w 9632356"/>
              <a:gd name="connsiteY0" fmla="*/ 5128337 h 5128337"/>
              <a:gd name="connsiteX1" fmla="*/ 3599323 w 9632356"/>
              <a:gd name="connsiteY1" fmla="*/ 0 h 5128337"/>
              <a:gd name="connsiteX2" fmla="*/ 9632356 w 9632356"/>
              <a:gd name="connsiteY2" fmla="*/ 0 h 5128337"/>
              <a:gd name="connsiteX3" fmla="*/ 6033033 w 9632356"/>
              <a:gd name="connsiteY3" fmla="*/ 5128337 h 5128337"/>
              <a:gd name="connsiteX4" fmla="*/ 0 w 9632356"/>
              <a:gd name="connsiteY4" fmla="*/ 5128337 h 5128337"/>
              <a:gd name="connsiteX0" fmla="*/ 0 w 6537464"/>
              <a:gd name="connsiteY0" fmla="*/ 5128337 h 5128337"/>
              <a:gd name="connsiteX1" fmla="*/ 3599323 w 6537464"/>
              <a:gd name="connsiteY1" fmla="*/ 0 h 5128337"/>
              <a:gd name="connsiteX2" fmla="*/ 6537464 w 6537464"/>
              <a:gd name="connsiteY2" fmla="*/ 0 h 5128337"/>
              <a:gd name="connsiteX3" fmla="*/ 6033033 w 6537464"/>
              <a:gd name="connsiteY3" fmla="*/ 5128337 h 5128337"/>
              <a:gd name="connsiteX4" fmla="*/ 0 w 6537464"/>
              <a:gd name="connsiteY4" fmla="*/ 5128337 h 5128337"/>
              <a:gd name="connsiteX0" fmla="*/ 0 w 6537464"/>
              <a:gd name="connsiteY0" fmla="*/ 5128337 h 5184607"/>
              <a:gd name="connsiteX1" fmla="*/ 3599323 w 6537464"/>
              <a:gd name="connsiteY1" fmla="*/ 0 h 5184607"/>
              <a:gd name="connsiteX2" fmla="*/ 6537464 w 6537464"/>
              <a:gd name="connsiteY2" fmla="*/ 0 h 5184607"/>
              <a:gd name="connsiteX3" fmla="*/ 6525402 w 6537464"/>
              <a:gd name="connsiteY3" fmla="*/ 5184607 h 5184607"/>
              <a:gd name="connsiteX4" fmla="*/ 0 w 6537464"/>
              <a:gd name="connsiteY4" fmla="*/ 5128337 h 518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7464" h="5184607">
                <a:moveTo>
                  <a:pt x="0" y="5128337"/>
                </a:moveTo>
                <a:lnTo>
                  <a:pt x="3599323" y="0"/>
                </a:lnTo>
                <a:lnTo>
                  <a:pt x="6537464" y="0"/>
                </a:lnTo>
                <a:cubicBezTo>
                  <a:pt x="6533443" y="1728202"/>
                  <a:pt x="6529423" y="3456405"/>
                  <a:pt x="6525402" y="5184607"/>
                </a:cubicBezTo>
                <a:lnTo>
                  <a:pt x="0" y="512833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32516" y="97324"/>
            <a:ext cx="4608512" cy="238743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636143" y="2620511"/>
            <a:ext cx="4608512" cy="239286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5149055"/>
            <a:ext cx="9144000" cy="5146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43068" y="2598129"/>
            <a:ext cx="4608512" cy="2415245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0000">
                <a:srgbClr val="EEF7A9">
                  <a:alpha val="42745"/>
                </a:srgbClr>
              </a:gs>
              <a:gs pos="100000">
                <a:schemeClr val="accent5">
                  <a:lumMod val="40000"/>
                  <a:lumOff val="60000"/>
                  <a:alpha val="42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0158" y="144413"/>
            <a:ext cx="4608512" cy="2340347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0000">
                <a:srgbClr val="EEF7A9">
                  <a:alpha val="42745"/>
                </a:srgbClr>
              </a:gs>
              <a:gs pos="100000">
                <a:schemeClr val="accent5">
                  <a:lumMod val="40000"/>
                  <a:lumOff val="60000"/>
                  <a:alpha val="42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53510" y="889649"/>
            <a:ext cx="578378" cy="169572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아티스트굿즈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39610" y="2484760"/>
            <a:ext cx="578378" cy="1951249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평행 사변형 40"/>
          <p:cNvSpPr/>
          <p:nvPr/>
        </p:nvSpPr>
        <p:spPr>
          <a:xfrm>
            <a:off x="35335" y="-2"/>
            <a:ext cx="9057489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9057489"/>
              <a:gd name="connsiteY0" fmla="*/ 10298113 h 10298113"/>
              <a:gd name="connsiteX1" fmla="*/ 7227731 w 9057489"/>
              <a:gd name="connsiteY1" fmla="*/ 0 h 10298113"/>
              <a:gd name="connsiteX2" fmla="*/ 9057489 w 9057489"/>
              <a:gd name="connsiteY2" fmla="*/ 14068 h 10298113"/>
              <a:gd name="connsiteX3" fmla="*/ 8948011 w 9057489"/>
              <a:gd name="connsiteY3" fmla="*/ 10298113 h 10298113"/>
              <a:gd name="connsiteX4" fmla="*/ 0 w 9057489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7489" h="10298113">
                <a:moveTo>
                  <a:pt x="0" y="10298113"/>
                </a:moveTo>
                <a:lnTo>
                  <a:pt x="7227731" y="0"/>
                </a:lnTo>
                <a:lnTo>
                  <a:pt x="9057489" y="14068"/>
                </a:lnTo>
                <a:lnTo>
                  <a:pt x="8948011" y="10298113"/>
                </a:lnTo>
                <a:lnTo>
                  <a:pt x="0" y="1029811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8477" y="612552"/>
            <a:ext cx="3806116" cy="23762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메인상품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676000" y="-1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27984" y="612552"/>
            <a:ext cx="4074934" cy="23762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929114" y="3491083"/>
            <a:ext cx="2130718" cy="4192019"/>
            <a:chOff x="971600" y="3491083"/>
            <a:chExt cx="2130718" cy="419201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71600" y="7096865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90599" y="4500984"/>
            <a:ext cx="2173204" cy="4196811"/>
            <a:chOff x="3478916" y="3491082"/>
            <a:chExt cx="2173204" cy="419681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347891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21402" y="710165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13690" y="3491082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" name="모서리가 둥근 직사각형 3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47697" y="8209800"/>
            <a:ext cx="2130718" cy="4192019"/>
            <a:chOff x="971600" y="3491083"/>
            <a:chExt cx="2130718" cy="419201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971600" y="7096865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113690" y="8209800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" name="모서리가 둥근 직사각형 31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0599" y="9597995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5" name="모서리가 둥근 직사각형 34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839267" y="5974291"/>
            <a:ext cx="146546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배치스타일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491535" y="31871"/>
            <a:ext cx="6157099" cy="2956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3496" y="-3033"/>
            <a:ext cx="1980272" cy="327553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483768" y="-3033"/>
            <a:ext cx="6157099" cy="29568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평행 사변형 40"/>
          <p:cNvSpPr/>
          <p:nvPr/>
        </p:nvSpPr>
        <p:spPr>
          <a:xfrm>
            <a:off x="35336" y="-14069"/>
            <a:ext cx="9071558" cy="10312180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9071558"/>
              <a:gd name="connsiteY0" fmla="*/ 10312180 h 10312180"/>
              <a:gd name="connsiteX1" fmla="*/ 7227731 w 9071558"/>
              <a:gd name="connsiteY1" fmla="*/ 14067 h 10312180"/>
              <a:gd name="connsiteX2" fmla="*/ 9071558 w 9071558"/>
              <a:gd name="connsiteY2" fmla="*/ 0 h 10312180"/>
              <a:gd name="connsiteX3" fmla="*/ 8948011 w 9071558"/>
              <a:gd name="connsiteY3" fmla="*/ 10312180 h 10312180"/>
              <a:gd name="connsiteX4" fmla="*/ 0 w 9071558"/>
              <a:gd name="connsiteY4" fmla="*/ 10312180 h 103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1558" h="10312180">
                <a:moveTo>
                  <a:pt x="0" y="10312180"/>
                </a:moveTo>
                <a:lnTo>
                  <a:pt x="7227731" y="14067"/>
                </a:lnTo>
                <a:lnTo>
                  <a:pt x="9071558" y="0"/>
                </a:lnTo>
                <a:lnTo>
                  <a:pt x="8948011" y="10312180"/>
                </a:lnTo>
                <a:lnTo>
                  <a:pt x="0" y="1031218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7544" y="553441"/>
            <a:ext cx="3943469" cy="2376262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64" b="86364" l="5000" r="96818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676000" y="-1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27984" y="553441"/>
            <a:ext cx="4248016" cy="237626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67544" y="3491084"/>
            <a:ext cx="2489722" cy="4647240"/>
            <a:chOff x="971600" y="3491083"/>
            <a:chExt cx="2130718" cy="3977134"/>
          </a:xfrm>
          <a:solidFill>
            <a:schemeClr val="accent1">
              <a:lumMod val="75000"/>
            </a:schemeClr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71600" y="6881980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5856" y="4675258"/>
            <a:ext cx="2539366" cy="4615194"/>
            <a:chOff x="3478916" y="3491082"/>
            <a:chExt cx="2173204" cy="3949708"/>
          </a:xfrm>
          <a:solidFill>
            <a:schemeClr val="accent1">
              <a:lumMod val="75000"/>
            </a:schemeClr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3478916" y="3491082"/>
              <a:ext cx="2130718" cy="331594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21402" y="6854553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042718" y="3491083"/>
            <a:ext cx="2489722" cy="4647241"/>
            <a:chOff x="6156176" y="3491082"/>
            <a:chExt cx="2130718" cy="3977135"/>
          </a:xfrm>
          <a:solidFill>
            <a:schemeClr val="accent1">
              <a:lumMod val="75000"/>
            </a:schemeClr>
          </a:solidFill>
        </p:grpSpPr>
        <p:sp>
          <p:nvSpPr>
            <p:cNvPr id="4" name="모서리가 둥근 직사각형 3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56176" y="6881980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67544" y="8677448"/>
            <a:ext cx="2489722" cy="4681234"/>
            <a:chOff x="971600" y="3491083"/>
            <a:chExt cx="2130718" cy="4006226"/>
          </a:xfrm>
          <a:solidFill>
            <a:schemeClr val="accent1">
              <a:lumMod val="75000"/>
            </a:schemeClr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971600" y="6911072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042718" y="8749454"/>
            <a:ext cx="2489722" cy="4644296"/>
            <a:chOff x="6156176" y="3491082"/>
            <a:chExt cx="2130718" cy="3974614"/>
          </a:xfrm>
          <a:solidFill>
            <a:schemeClr val="accent1">
              <a:lumMod val="75000"/>
            </a:schemeClr>
          </a:solidFill>
        </p:grpSpPr>
        <p:sp>
          <p:nvSpPr>
            <p:cNvPr id="32" name="모서리가 둥근 직사각형 31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156176" y="6879459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275856" y="9891585"/>
            <a:ext cx="2489722" cy="4644296"/>
            <a:chOff x="6156176" y="3491082"/>
            <a:chExt cx="2130718" cy="3974614"/>
          </a:xfrm>
          <a:solidFill>
            <a:schemeClr val="accent1">
              <a:lumMod val="75000"/>
            </a:schemeClr>
          </a:solidFill>
        </p:grpSpPr>
        <p:sp>
          <p:nvSpPr>
            <p:cNvPr id="39" name="모서리가 둥근 직사각형 38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6156176" y="6879459"/>
              <a:ext cx="2130718" cy="586237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2491535" y="31871"/>
            <a:ext cx="6157099" cy="295682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03496" y="-3033"/>
            <a:ext cx="1980272" cy="327553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483768" y="-3033"/>
            <a:ext cx="6157099" cy="29568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평행 사변형 36"/>
          <p:cNvSpPr/>
          <p:nvPr/>
        </p:nvSpPr>
        <p:spPr>
          <a:xfrm>
            <a:off x="-10454" y="0"/>
            <a:ext cx="9057490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9057490"/>
              <a:gd name="connsiteY0" fmla="*/ 10298113 h 10298113"/>
              <a:gd name="connsiteX1" fmla="*/ 7227731 w 9057490"/>
              <a:gd name="connsiteY1" fmla="*/ 0 h 10298113"/>
              <a:gd name="connsiteX2" fmla="*/ 9057490 w 9057490"/>
              <a:gd name="connsiteY2" fmla="*/ 0 h 10298113"/>
              <a:gd name="connsiteX3" fmla="*/ 8948011 w 9057490"/>
              <a:gd name="connsiteY3" fmla="*/ 10298113 h 10298113"/>
              <a:gd name="connsiteX4" fmla="*/ 0 w 9057490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7490" h="10298113">
                <a:moveTo>
                  <a:pt x="0" y="10298113"/>
                </a:moveTo>
                <a:lnTo>
                  <a:pt x="7227731" y="0"/>
                </a:lnTo>
                <a:lnTo>
                  <a:pt x="9057490" y="0"/>
                </a:lnTo>
                <a:lnTo>
                  <a:pt x="8948011" y="10298113"/>
                </a:lnTo>
                <a:lnTo>
                  <a:pt x="0" y="1029811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8477" y="537703"/>
            <a:ext cx="3806116" cy="23762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메인상품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676000" y="-1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27984" y="553441"/>
            <a:ext cx="4074934" cy="23762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29114" y="11599840"/>
            <a:ext cx="2130718" cy="5862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" name="직사각형 2"/>
          <p:cNvSpPr/>
          <p:nvPr/>
        </p:nvSpPr>
        <p:spPr>
          <a:xfrm>
            <a:off x="2107944" y="9469536"/>
            <a:ext cx="4358887" cy="36933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u="sng" dirty="0" smtClean="0">
                <a:solidFill>
                  <a:sysClr val="windowText" lastClr="000000"/>
                </a:solidFill>
              </a:rPr>
              <a:t>배치스타일 </a:t>
            </a:r>
            <a:r>
              <a:rPr lang="en-US" altLang="ko-KR" u="sng" dirty="0" smtClean="0">
                <a:solidFill>
                  <a:sysClr val="windowText" lastClr="000000"/>
                </a:solidFill>
              </a:rPr>
              <a:t>3- </a:t>
            </a:r>
            <a:r>
              <a:rPr lang="ko-KR" altLang="en-US" u="sng" dirty="0" smtClean="0">
                <a:solidFill>
                  <a:sysClr val="windowText" lastClr="000000"/>
                </a:solidFill>
              </a:rPr>
              <a:t>상품 이미지만 볼 수 있게</a:t>
            </a:r>
            <a:endParaRPr lang="ko-KR" altLang="en-US" u="sng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1868" y="553441"/>
            <a:ext cx="3806116" cy="2376262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64" b="86364" l="5000" r="96818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427984" y="553441"/>
            <a:ext cx="4074934" cy="237626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90168" y="7351223"/>
            <a:ext cx="1894759" cy="171091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31380" y="5536493"/>
            <a:ext cx="1894759" cy="170951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47697" y="11607539"/>
            <a:ext cx="2130718" cy="586237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625264" y="5554064"/>
            <a:ext cx="1819373" cy="172514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940152" y="13293941"/>
            <a:ext cx="2633582" cy="724593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584727" y="5544280"/>
            <a:ext cx="1800200" cy="173167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203848" y="13293941"/>
            <a:ext cx="2633582" cy="7245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549879" y="7375876"/>
            <a:ext cx="1894759" cy="166161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9552" y="13293941"/>
            <a:ext cx="2633582" cy="724593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91535" y="31871"/>
            <a:ext cx="6157099" cy="295682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503496" y="-3033"/>
            <a:ext cx="1980272" cy="327553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83768" y="-3033"/>
            <a:ext cx="6157099" cy="29568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72593" y="3825576"/>
            <a:ext cx="1894759" cy="166161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4837" y="3803479"/>
            <a:ext cx="1894759" cy="166161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2639009" y="3825576"/>
            <a:ext cx="1894759" cy="166161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583214" y="7282473"/>
            <a:ext cx="1819373" cy="1725147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99396" y="7275950"/>
            <a:ext cx="1800200" cy="173167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711652" y="5535088"/>
            <a:ext cx="1894759" cy="171091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77834" y="3825576"/>
            <a:ext cx="1894759" cy="170951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54622" y="283979"/>
            <a:ext cx="1376045" cy="2741949"/>
            <a:chOff x="971600" y="3491083"/>
            <a:chExt cx="2130718" cy="4192019"/>
          </a:xfrm>
          <a:solidFill>
            <a:schemeClr val="accent5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971600" y="7096865"/>
              <a:ext cx="2130718" cy="58623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27783" y="243734"/>
            <a:ext cx="1376045" cy="2782194"/>
            <a:chOff x="3521402" y="3491082"/>
            <a:chExt cx="2130718" cy="4253548"/>
          </a:xfrm>
          <a:solidFill>
            <a:schemeClr val="accent5"/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3521402" y="3491082"/>
              <a:ext cx="2130718" cy="3315946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521402" y="7158394"/>
              <a:ext cx="2130718" cy="5862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83968" y="252512"/>
            <a:ext cx="1385130" cy="2741950"/>
            <a:chOff x="6156176" y="3491082"/>
            <a:chExt cx="2144786" cy="4192021"/>
          </a:xfrm>
          <a:solidFill>
            <a:schemeClr val="accent5"/>
          </a:solidFill>
        </p:grpSpPr>
        <p:sp>
          <p:nvSpPr>
            <p:cNvPr id="11" name="모서리가 둥근 직사각형 10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170244" y="7096867"/>
              <a:ext cx="2130718" cy="58623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955811" y="3420864"/>
            <a:ext cx="3456384" cy="537902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79712" y="3420864"/>
            <a:ext cx="3456384" cy="5379024"/>
          </a:xfrm>
          <a:prstGeom prst="roundRect">
            <a:avLst/>
          </a:prstGeom>
          <a:solidFill>
            <a:schemeClr val="bg1"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5" name="타원 14"/>
          <p:cNvSpPr/>
          <p:nvPr/>
        </p:nvSpPr>
        <p:spPr>
          <a:xfrm>
            <a:off x="2627784" y="7453312"/>
            <a:ext cx="961320" cy="961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♡</a:t>
            </a:r>
          </a:p>
        </p:txBody>
      </p:sp>
      <p:sp>
        <p:nvSpPr>
          <p:cNvPr id="16" name="타원 15"/>
          <p:cNvSpPr/>
          <p:nvPr/>
        </p:nvSpPr>
        <p:spPr>
          <a:xfrm>
            <a:off x="3824909" y="7453312"/>
            <a:ext cx="961320" cy="9613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+</a:t>
            </a:r>
            <a:endParaRPr lang="ko-KR" altLang="en-US" sz="50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19981" y="8970443"/>
            <a:ext cx="3237344" cy="1260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이름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               </a:t>
            </a:r>
            <a:r>
              <a:rPr lang="ko-KR" altLang="en-US" sz="2000" dirty="0" smtClean="0"/>
              <a:t>가격</a:t>
            </a:r>
            <a:endParaRPr lang="en-US" altLang="ko-KR" sz="2000" dirty="0" smtClean="0"/>
          </a:p>
          <a:p>
            <a:pPr algn="ctr"/>
            <a:r>
              <a:rPr lang="ko-KR" altLang="en-US" dirty="0" err="1" smtClean="0"/>
              <a:t>상품간략설명설명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상품간략설명설</a:t>
            </a:r>
            <a:r>
              <a:rPr lang="ko-KR" altLang="en-US" dirty="0" err="1"/>
              <a:t>명</a:t>
            </a:r>
            <a:endParaRPr lang="en-US" altLang="ko-KR" dirty="0" smtClean="0"/>
          </a:p>
        </p:txBody>
      </p:sp>
      <p:sp>
        <p:nvSpPr>
          <p:cNvPr id="20" name="오른쪽으로 구부러진 화살표 19"/>
          <p:cNvSpPr/>
          <p:nvPr/>
        </p:nvSpPr>
        <p:spPr>
          <a:xfrm>
            <a:off x="467544" y="1368439"/>
            <a:ext cx="1296144" cy="5004753"/>
          </a:xfrm>
          <a:prstGeom prst="curv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30858" y="6986383"/>
            <a:ext cx="18245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찜하기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더보기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36096" y="373424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상품별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호버</a:t>
            </a:r>
            <a:r>
              <a:rPr lang="ko-KR" altLang="en-US" dirty="0" smtClean="0"/>
              <a:t> 효과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703694" y="5773027"/>
            <a:ext cx="2675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이거는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r>
              <a:rPr lang="en-US" altLang="ko-KR" dirty="0"/>
              <a:t>pc</a:t>
            </a:r>
            <a:r>
              <a:rPr lang="ko-KR" altLang="en-US" dirty="0" err="1"/>
              <a:t>화면일때만</a:t>
            </a:r>
            <a:r>
              <a:rPr lang="ko-KR" altLang="en-US" dirty="0"/>
              <a:t> 실행되고 </a:t>
            </a:r>
            <a:r>
              <a:rPr lang="en-US" altLang="ko-KR" dirty="0"/>
              <a:t>..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사이즈일땐</a:t>
            </a:r>
            <a:r>
              <a:rPr lang="ko-KR" altLang="en-US" dirty="0"/>
              <a:t> 실행 </a:t>
            </a:r>
            <a:r>
              <a:rPr lang="en-US" altLang="ko-KR" dirty="0"/>
              <a:t>x .. ?</a:t>
            </a:r>
          </a:p>
          <a:p>
            <a:pPr algn="ctr"/>
            <a:r>
              <a:rPr lang="ko-KR" altLang="en-US" dirty="0" err="1" smtClean="0"/>
              <a:t>호버니까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7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평행 사변형 36"/>
          <p:cNvSpPr/>
          <p:nvPr/>
        </p:nvSpPr>
        <p:spPr>
          <a:xfrm>
            <a:off x="-900608" y="-2"/>
            <a:ext cx="16175742" cy="10298113"/>
          </a:xfrm>
          <a:prstGeom prst="parallelogram">
            <a:avLst>
              <a:gd name="adj" fmla="val 7018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8477" y="537703"/>
            <a:ext cx="3806116" cy="23762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메인상품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676000" y="-1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27984" y="553441"/>
            <a:ext cx="4074934" cy="23762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929114" y="3491083"/>
            <a:ext cx="2130718" cy="4192019"/>
            <a:chOff x="971600" y="3491083"/>
            <a:chExt cx="2130718" cy="419201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71600" y="7096865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90599" y="4500984"/>
            <a:ext cx="2173204" cy="4196811"/>
            <a:chOff x="3478916" y="3491082"/>
            <a:chExt cx="2173204" cy="419681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347891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21402" y="710165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13690" y="3491082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" name="모서리가 둥근 직사각형 3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47697" y="8209800"/>
            <a:ext cx="2130718" cy="4192019"/>
            <a:chOff x="971600" y="3491083"/>
            <a:chExt cx="2130718" cy="419201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971600" y="3491083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971600" y="7096865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113690" y="8209800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2" name="모서리가 둥근 직사각형 31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0599" y="9597995"/>
            <a:ext cx="2130718" cy="4192021"/>
            <a:chOff x="6156176" y="3491082"/>
            <a:chExt cx="2130718" cy="419202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5" name="모서리가 둥근 직사각형 34"/>
            <p:cNvSpPr/>
            <p:nvPr/>
          </p:nvSpPr>
          <p:spPr>
            <a:xfrm>
              <a:off x="6156176" y="3491082"/>
              <a:ext cx="2130718" cy="331594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56176" y="7096866"/>
              <a:ext cx="2130718" cy="58623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839267" y="5974291"/>
            <a:ext cx="146546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배치스타일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5151170"/>
            <a:ext cx="9144000" cy="5146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이것도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err="1" smtClean="0"/>
              <a:t>화면일때만</a:t>
            </a:r>
            <a:r>
              <a:rPr lang="ko-KR" altLang="en-US" dirty="0" smtClean="0"/>
              <a:t> 실행되고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사이즈일땐</a:t>
            </a:r>
            <a:r>
              <a:rPr lang="ko-KR" altLang="en-US" dirty="0" smtClean="0"/>
              <a:t> 실행 </a:t>
            </a:r>
            <a:r>
              <a:rPr lang="en-US" altLang="ko-KR" dirty="0" smtClean="0"/>
              <a:t>x .. ?</a:t>
            </a:r>
          </a:p>
          <a:p>
            <a:pPr algn="ctr"/>
            <a:r>
              <a:rPr lang="ko-KR" altLang="en-US" dirty="0" smtClean="0"/>
              <a:t>팝업이라서 </a:t>
            </a:r>
            <a:r>
              <a:rPr lang="en-US" altLang="ko-KR" dirty="0" smtClean="0"/>
              <a:t>……</a:t>
            </a:r>
          </a:p>
          <a:p>
            <a:pPr algn="ctr"/>
            <a:r>
              <a:rPr lang="ko-KR" altLang="en-US" dirty="0" err="1" smtClean="0"/>
              <a:t>모바일에서는</a:t>
            </a:r>
            <a:r>
              <a:rPr lang="ko-KR" altLang="en-US" dirty="0" smtClean="0"/>
              <a:t> 굳이 두 단계 만들 필요 없으니까 </a:t>
            </a:r>
            <a:r>
              <a:rPr lang="en-US" altLang="ko-KR" dirty="0" smtClean="0"/>
              <a:t>.. </a:t>
            </a:r>
          </a:p>
          <a:p>
            <a:pPr algn="ctr"/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453932" y="-35520"/>
            <a:ext cx="8222068" cy="5149055"/>
            <a:chOff x="453932" y="2115"/>
            <a:chExt cx="8222068" cy="514905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53932" y="2115"/>
              <a:ext cx="8222068" cy="514905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59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77133" y="326150"/>
              <a:ext cx="6163217" cy="4500984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208571" y="326150"/>
              <a:ext cx="531779" cy="5024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X</a:t>
              </a:r>
              <a:endParaRPr lang="ko-KR" altLang="en-US" sz="2800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749415" y="728565"/>
              <a:ext cx="3946245" cy="36676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&lt;         </a:t>
              </a:r>
              <a:r>
                <a:rPr lang="ko-KR" altLang="en-US" dirty="0" smtClean="0"/>
                <a:t>상품 큰 이미지          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985169" y="1042354"/>
              <a:ext cx="1512911" cy="32556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smtClean="0"/>
                <a:t>이름</a:t>
              </a:r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smtClean="0"/>
                <a:t>상세보기</a:t>
              </a:r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smtClean="0"/>
                <a:t>구매하기</a:t>
              </a:r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95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평행 사변형 48"/>
          <p:cNvSpPr/>
          <p:nvPr/>
        </p:nvSpPr>
        <p:spPr>
          <a:xfrm>
            <a:off x="-10454" y="0"/>
            <a:ext cx="8973084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8973084"/>
              <a:gd name="connsiteY0" fmla="*/ 10298113 h 10298113"/>
              <a:gd name="connsiteX1" fmla="*/ 7227731 w 8973084"/>
              <a:gd name="connsiteY1" fmla="*/ 0 h 10298113"/>
              <a:gd name="connsiteX2" fmla="*/ 8973084 w 8973084"/>
              <a:gd name="connsiteY2" fmla="*/ 0 h 10298113"/>
              <a:gd name="connsiteX3" fmla="*/ 8948011 w 8973084"/>
              <a:gd name="connsiteY3" fmla="*/ 10298113 h 10298113"/>
              <a:gd name="connsiteX4" fmla="*/ 0 w 8973084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3084" h="10298113">
                <a:moveTo>
                  <a:pt x="0" y="10298113"/>
                </a:moveTo>
                <a:lnTo>
                  <a:pt x="7227731" y="0"/>
                </a:lnTo>
                <a:lnTo>
                  <a:pt x="8973084" y="0"/>
                </a:lnTo>
                <a:cubicBezTo>
                  <a:pt x="8964726" y="3432704"/>
                  <a:pt x="8956369" y="6865409"/>
                  <a:pt x="8948011" y="10298113"/>
                </a:cubicBezTo>
                <a:lnTo>
                  <a:pt x="0" y="10298113"/>
                </a:lnTo>
                <a:close/>
              </a:path>
            </a:pathLst>
          </a:custGeom>
          <a:solidFill>
            <a:srgbClr val="F8F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99038" y="401284"/>
            <a:ext cx="5328592" cy="36676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페스티벌굿즈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상품사진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15473" y="519351"/>
            <a:ext cx="1512911" cy="4701713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이름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간략설명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가격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/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수량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(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num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type)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구매하</a:t>
            </a:r>
            <a:r>
              <a:rPr lang="ko-KR" altLang="en-US" dirty="0">
                <a:solidFill>
                  <a:sysClr val="windowText" lastClr="000000"/>
                </a:solidFill>
              </a:rPr>
              <a:t>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427430" y="4234480"/>
            <a:ext cx="1224136" cy="842568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사진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51266" y="4234480"/>
            <a:ext cx="1224136" cy="842568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사진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520863" y="4234480"/>
            <a:ext cx="1224136" cy="842568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사진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28097" y="8533432"/>
            <a:ext cx="6755396" cy="936104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같이 구매하면 좋은 상품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255274" y="9649556"/>
            <a:ext cx="6755396" cy="4680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IG FB 					//TOP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28097" y="5293072"/>
            <a:ext cx="6755396" cy="936104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QnA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55274" y="6498194"/>
            <a:ext cx="6755396" cy="1872208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상품상세정보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배송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및 수령 관</a:t>
            </a:r>
            <a:r>
              <a:rPr lang="ko-KR" altLang="en-US" dirty="0">
                <a:solidFill>
                  <a:sysClr val="windowText" lastClr="000000"/>
                </a:solidFill>
              </a:rPr>
              <a:t>련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안내사항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91535" y="31871"/>
            <a:ext cx="6157099" cy="29568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03496" y="-3033"/>
            <a:ext cx="1980272" cy="327553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519357" y="-3033"/>
            <a:ext cx="6157099" cy="295682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평행 사변형 48"/>
          <p:cNvSpPr/>
          <p:nvPr/>
        </p:nvSpPr>
        <p:spPr>
          <a:xfrm>
            <a:off x="-10454" y="0"/>
            <a:ext cx="9043422" cy="10298113"/>
          </a:xfrm>
          <a:custGeom>
            <a:avLst/>
            <a:gdLst>
              <a:gd name="connsiteX0" fmla="*/ 0 w 16175742"/>
              <a:gd name="connsiteY0" fmla="*/ 10298113 h 10298113"/>
              <a:gd name="connsiteX1" fmla="*/ 7227731 w 16175742"/>
              <a:gd name="connsiteY1" fmla="*/ 0 h 10298113"/>
              <a:gd name="connsiteX2" fmla="*/ 16175742 w 16175742"/>
              <a:gd name="connsiteY2" fmla="*/ 0 h 10298113"/>
              <a:gd name="connsiteX3" fmla="*/ 8948011 w 16175742"/>
              <a:gd name="connsiteY3" fmla="*/ 10298113 h 10298113"/>
              <a:gd name="connsiteX4" fmla="*/ 0 w 16175742"/>
              <a:gd name="connsiteY4" fmla="*/ 10298113 h 10298113"/>
              <a:gd name="connsiteX0" fmla="*/ 0 w 9043422"/>
              <a:gd name="connsiteY0" fmla="*/ 10298113 h 10298113"/>
              <a:gd name="connsiteX1" fmla="*/ 7227731 w 9043422"/>
              <a:gd name="connsiteY1" fmla="*/ 0 h 10298113"/>
              <a:gd name="connsiteX2" fmla="*/ 9043422 w 9043422"/>
              <a:gd name="connsiteY2" fmla="*/ 0 h 10298113"/>
              <a:gd name="connsiteX3" fmla="*/ 8948011 w 9043422"/>
              <a:gd name="connsiteY3" fmla="*/ 10298113 h 10298113"/>
              <a:gd name="connsiteX4" fmla="*/ 0 w 9043422"/>
              <a:gd name="connsiteY4" fmla="*/ 10298113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422" h="10298113">
                <a:moveTo>
                  <a:pt x="0" y="10298113"/>
                </a:moveTo>
                <a:lnTo>
                  <a:pt x="7227731" y="0"/>
                </a:lnTo>
                <a:lnTo>
                  <a:pt x="9043422" y="0"/>
                </a:lnTo>
                <a:lnTo>
                  <a:pt x="8948011" y="10298113"/>
                </a:lnTo>
                <a:lnTo>
                  <a:pt x="0" y="10298113"/>
                </a:lnTo>
                <a:close/>
              </a:path>
            </a:pathLst>
          </a:custGeom>
          <a:solidFill>
            <a:srgbClr val="F8F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6000" y="0"/>
            <a:ext cx="468000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99038" y="401284"/>
            <a:ext cx="5328592" cy="366765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15473" y="519351"/>
            <a:ext cx="1512911" cy="4701713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손수건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상품 소재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면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종이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제조국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대한민국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\15,000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수량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 )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구매하기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427430" y="4306488"/>
            <a:ext cx="1224136" cy="84256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51266" y="4306488"/>
            <a:ext cx="1224136" cy="84256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520863" y="4306488"/>
            <a:ext cx="1224136" cy="84256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255274" y="9649556"/>
            <a:ext cx="6755396" cy="468052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IG FB 					//TOP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94025" y="7453312"/>
            <a:ext cx="6755396" cy="936104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QnA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게시판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24404" y="5437088"/>
            <a:ext cx="6755396" cy="1872208"/>
          </a:xfrm>
          <a:prstGeom prst="roundRect">
            <a:avLst/>
          </a:prstGeom>
          <a:solidFill>
            <a:srgbClr val="ECE28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상품상세정보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배송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및 수령 관련 안내사항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99038" y="5365080"/>
            <a:ext cx="734537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211380" y="8533432"/>
            <a:ext cx="6720686" cy="936104"/>
            <a:chOff x="1289984" y="5390320"/>
            <a:chExt cx="6720686" cy="93610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786534" y="5437088"/>
              <a:ext cx="1224136" cy="842568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291337" y="5437088"/>
              <a:ext cx="1224136" cy="8425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834438" y="5437088"/>
              <a:ext cx="1224136" cy="842568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89984" y="5390320"/>
              <a:ext cx="2262128" cy="936104"/>
            </a:xfrm>
            <a:prstGeom prst="roundRect">
              <a:avLst/>
            </a:prstGeom>
            <a:solidFill>
              <a:srgbClr val="ECE28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추천상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품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0552" y="8668513"/>
            <a:ext cx="2664296" cy="1629600"/>
            <a:chOff x="-5005064" y="8265464"/>
            <a:chExt cx="2664296" cy="1629600"/>
          </a:xfrm>
        </p:grpSpPr>
        <p:sp>
          <p:nvSpPr>
            <p:cNvPr id="7" name="직사각형 6"/>
            <p:cNvSpPr/>
            <p:nvPr/>
          </p:nvSpPr>
          <p:spPr>
            <a:xfrm>
              <a:off x="-5005064" y="8265464"/>
              <a:ext cx="2664296" cy="211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hlinkClick r:id="rId6"/>
                </a:rPr>
                <a:t>Rose Quartz Tower – CRYSTALS.COM</a:t>
              </a:r>
              <a:endParaRPr lang="ko-KR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87726" y="8710000"/>
              <a:ext cx="2422293" cy="1185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2491535" y="31871"/>
            <a:ext cx="6157099" cy="295682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3496" y="-3033"/>
            <a:ext cx="1980272" cy="327553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페스티벌굿즈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83768" y="-3033"/>
            <a:ext cx="6157099" cy="295682"/>
          </a:xfrm>
          <a:prstGeom prst="round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244</Words>
  <Application>Microsoft Office PowerPoint</Application>
  <PresentationFormat>사용자 지정</PresentationFormat>
  <Paragraphs>126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</dc:creator>
  <cp:lastModifiedBy>soon</cp:lastModifiedBy>
  <cp:revision>33</cp:revision>
  <dcterms:created xsi:type="dcterms:W3CDTF">2021-01-08T12:10:07Z</dcterms:created>
  <dcterms:modified xsi:type="dcterms:W3CDTF">2021-01-11T01:05:45Z</dcterms:modified>
</cp:coreProperties>
</file>